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18E"/>
    <a:srgbClr val="E4024C"/>
    <a:srgbClr val="A11F2B"/>
    <a:srgbClr val="4AACD3"/>
    <a:srgbClr val="CEE5FA"/>
    <a:srgbClr val="A5CFF5"/>
    <a:srgbClr val="94CEDC"/>
    <a:srgbClr val="4FAFC6"/>
    <a:srgbClr val="00A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4675" autoAdjust="0"/>
  </p:normalViewPr>
  <p:slideViewPr>
    <p:cSldViewPr>
      <p:cViewPr varScale="1">
        <p:scale>
          <a:sx n="97" d="100"/>
          <a:sy n="97" d="100"/>
        </p:scale>
        <p:origin x="436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3B26C1-DDC9-4A19-83DC-543E59A1D0A1}" type="datetimeFigureOut">
              <a:rPr lang="de-DE"/>
              <a:pPr>
                <a:defRPr/>
              </a:pPr>
              <a:t>13.02.2024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F3DF21-6E0B-4343-81FD-0BAAFAD9CF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403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5238"/>
      </p:ext>
    </p:extLst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742096"/>
      </p:ext>
    </p:extLst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reenshot, Schrift, Electric Blue (Farbe) enthält.&#10;&#10;Automatisch generierte Beschreibung">
            <a:extLst>
              <a:ext uri="{FF2B5EF4-FFF2-40B4-BE49-F238E27FC236}">
                <a16:creationId xmlns:a16="http://schemas.microsoft.com/office/drawing/2014/main" id="{E8B35850-1ADB-648A-B9FE-9ACA89C4790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"/>
            <a:ext cx="9144000" cy="19420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</p:sldLayoutIdLst>
  <p:transition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1995686"/>
            <a:ext cx="8352928" cy="302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de-DE" sz="3200" b="1" dirty="0">
                <a:solidFill>
                  <a:srgbClr val="E402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SAVE THE DATE</a:t>
            </a:r>
          </a:p>
          <a:p>
            <a:pPr algn="ctr">
              <a:spcBef>
                <a:spcPct val="20000"/>
              </a:spcBef>
              <a:defRPr/>
            </a:pPr>
            <a:r>
              <a:rPr lang="de-DE" sz="2800" dirty="0">
                <a:solidFill>
                  <a:srgbClr val="0F51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66. Jahrestagung der Deutschen Gesellschaft </a:t>
            </a:r>
          </a:p>
          <a:p>
            <a:pPr algn="ctr">
              <a:spcBef>
                <a:spcPct val="20000"/>
              </a:spcBef>
              <a:defRPr/>
            </a:pPr>
            <a:r>
              <a:rPr lang="de-DE" sz="2800" dirty="0">
                <a:solidFill>
                  <a:srgbClr val="0F51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für Phlebologie und Lymphologie </a:t>
            </a:r>
          </a:p>
          <a:p>
            <a:pPr algn="ctr">
              <a:spcBef>
                <a:spcPct val="20000"/>
              </a:spcBef>
              <a:defRPr/>
            </a:pPr>
            <a:r>
              <a:rPr lang="de-DE" sz="2800" dirty="0">
                <a:solidFill>
                  <a:srgbClr val="0F518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in Freiburg i. Breisgau</a:t>
            </a:r>
          </a:p>
          <a:p>
            <a:pPr algn="ctr">
              <a:spcBef>
                <a:spcPct val="20000"/>
              </a:spcBef>
              <a:defRPr/>
            </a:pPr>
            <a:endParaRPr lang="de-DE" sz="1600" dirty="0">
              <a:solidFill>
                <a:srgbClr val="0F518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de-DE" sz="3200" b="1" dirty="0">
                <a:solidFill>
                  <a:srgbClr val="E4024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02. – 05. Oktober 2024</a:t>
            </a:r>
            <a:endParaRPr lang="de-DE" sz="2800" b="1" dirty="0">
              <a:solidFill>
                <a:srgbClr val="E4024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0"/>
</p:sld>
</file>

<file path=ppt/theme/theme1.xml><?xml version="1.0" encoding="utf-8"?>
<a:theme xmlns:a="http://schemas.openxmlformats.org/drawingml/2006/main" name="Larissa-Design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Bildschirmpräsentation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Windows-Benutzer</dc:creator>
  <cp:lastModifiedBy>Christ, Viktoria</cp:lastModifiedBy>
  <cp:revision>156</cp:revision>
  <dcterms:created xsi:type="dcterms:W3CDTF">2010-08-23T10:15:02Z</dcterms:created>
  <dcterms:modified xsi:type="dcterms:W3CDTF">2024-02-13T15:29:14Z</dcterms:modified>
</cp:coreProperties>
</file>